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6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D566-A266-4D21-B931-700DDF44B8D0}" type="datetimeFigureOut">
              <a:rPr lang="en-US" smtClean="0"/>
              <a:t>8/7/2019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4353-350A-45B7-B0EF-9C19299275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199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D566-A266-4D21-B931-700DDF44B8D0}" type="datetimeFigureOut">
              <a:rPr lang="en-US" smtClean="0"/>
              <a:t>8/7/2019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4353-350A-45B7-B0EF-9C19299275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928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D566-A266-4D21-B931-700DDF44B8D0}" type="datetimeFigureOut">
              <a:rPr lang="en-US" smtClean="0"/>
              <a:t>8/7/2019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4353-350A-45B7-B0EF-9C19299275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7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D566-A266-4D21-B931-700DDF44B8D0}" type="datetimeFigureOut">
              <a:rPr lang="en-US" smtClean="0"/>
              <a:t>8/7/2019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4353-350A-45B7-B0EF-9C19299275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440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D566-A266-4D21-B931-700DDF44B8D0}" type="datetimeFigureOut">
              <a:rPr lang="en-US" smtClean="0"/>
              <a:t>8/7/2019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4353-350A-45B7-B0EF-9C19299275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3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D566-A266-4D21-B931-700DDF44B8D0}" type="datetimeFigureOut">
              <a:rPr lang="en-US" smtClean="0"/>
              <a:t>8/7/2019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4353-350A-45B7-B0EF-9C19299275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686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D566-A266-4D21-B931-700DDF44B8D0}" type="datetimeFigureOut">
              <a:rPr lang="en-US" smtClean="0"/>
              <a:t>8/7/2019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4353-350A-45B7-B0EF-9C19299275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D566-A266-4D21-B931-700DDF44B8D0}" type="datetimeFigureOut">
              <a:rPr lang="en-US" smtClean="0"/>
              <a:t>8/7/2019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4353-350A-45B7-B0EF-9C19299275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3440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D566-A266-4D21-B931-700DDF44B8D0}" type="datetimeFigureOut">
              <a:rPr lang="en-US" smtClean="0"/>
              <a:t>8/7/2019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4353-350A-45B7-B0EF-9C19299275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292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D566-A266-4D21-B931-700DDF44B8D0}" type="datetimeFigureOut">
              <a:rPr lang="en-US" smtClean="0"/>
              <a:t>8/7/2019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4353-350A-45B7-B0EF-9C19299275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017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ED566-A266-4D21-B931-700DDF44B8D0}" type="datetimeFigureOut">
              <a:rPr lang="en-US" smtClean="0"/>
              <a:t>8/7/2019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FE4353-350A-45B7-B0EF-9C19299275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33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ED566-A266-4D21-B931-700DDF44B8D0}" type="datetimeFigureOut">
              <a:rPr lang="en-US" smtClean="0"/>
              <a:t>8/7/2019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FE4353-350A-45B7-B0EF-9C19299275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259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FARLA HSDPF County Co-Create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969962"/>
          </a:xfrm>
        </p:spPr>
        <p:txBody>
          <a:bodyPr/>
          <a:lstStyle/>
          <a:p>
            <a:r>
              <a:rPr lang="en-US" dirty="0" smtClean="0"/>
              <a:t>Defining County </a:t>
            </a:r>
            <a:r>
              <a:rPr lang="en-US" dirty="0"/>
              <a:t>H</a:t>
            </a:r>
            <a:r>
              <a:rPr lang="en-US" dirty="0" smtClean="0"/>
              <a:t>ealth </a:t>
            </a:r>
            <a:r>
              <a:rPr lang="en-US" dirty="0"/>
              <a:t>S</a:t>
            </a:r>
            <a:r>
              <a:rPr lang="en-US" dirty="0" smtClean="0"/>
              <a:t>ystem Gaps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18" y="4943285"/>
            <a:ext cx="1484810" cy="14848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0156" y="5283058"/>
            <a:ext cx="1695687" cy="101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636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Health Technologies and commodities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Consumables;</a:t>
            </a:r>
          </a:p>
          <a:p>
            <a:r>
              <a:rPr lang="en-US" dirty="0" smtClean="0"/>
              <a:t>Disposables;</a:t>
            </a:r>
          </a:p>
          <a:p>
            <a:r>
              <a:rPr lang="en-US" dirty="0" smtClean="0"/>
              <a:t>Instruments;</a:t>
            </a:r>
          </a:p>
          <a:p>
            <a:r>
              <a:rPr lang="en-US" dirty="0" smtClean="0"/>
              <a:t>Procedure packs;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18" y="4943285"/>
            <a:ext cx="1484810" cy="14848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0156" y="5283058"/>
            <a:ext cx="1695687" cy="101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63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18" y="4943285"/>
            <a:ext cx="1484810" cy="14848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0156" y="5283058"/>
            <a:ext cx="1695687" cy="10193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8799" y="356774"/>
            <a:ext cx="4668825" cy="6233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81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2734</TotalTime>
  <Words>22</Words>
  <Application>Microsoft Office PowerPoint</Application>
  <PresentationFormat>Widescreen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FARLA HSDPF County Co-Create </vt:lpstr>
      <vt:lpstr>Health Technologies and commodities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FARLA HSDPF County Co-Create</dc:title>
  <dc:creator>Emmanuel Mosoti Machani</dc:creator>
  <cp:lastModifiedBy>Emmanuel Mosoti Machani</cp:lastModifiedBy>
  <cp:revision>3</cp:revision>
  <dcterms:created xsi:type="dcterms:W3CDTF">2019-08-07T08:58:08Z</dcterms:created>
  <dcterms:modified xsi:type="dcterms:W3CDTF">2019-08-09T09:19:22Z</dcterms:modified>
</cp:coreProperties>
</file>